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2" r:id="rId1"/>
  </p:sldMasterIdLst>
  <p:notesMasterIdLst>
    <p:notesMasterId r:id="rId15"/>
  </p:notesMasterIdLst>
  <p:sldIdLst>
    <p:sldId id="257" r:id="rId2"/>
    <p:sldId id="256" r:id="rId3"/>
    <p:sldId id="260" r:id="rId4"/>
    <p:sldId id="262" r:id="rId5"/>
    <p:sldId id="261" r:id="rId6"/>
    <p:sldId id="267" r:id="rId7"/>
    <p:sldId id="263" r:id="rId8"/>
    <p:sldId id="265" r:id="rId9"/>
    <p:sldId id="268" r:id="rId10"/>
    <p:sldId id="264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A. Costa F." initials="CACF" lastIdx="2" clrIdx="0">
    <p:extLst>
      <p:ext uri="{19B8F6BF-5375-455C-9EA6-DF929625EA0E}">
        <p15:presenceInfo xmlns:p15="http://schemas.microsoft.com/office/powerpoint/2012/main" userId="a02e588772cbcd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0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04T04:15:42.418" idx="2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7364F-A11C-4768-8437-EBC553C3822B}" type="datetimeFigureOut">
              <a:rPr lang="pt-BR" smtClean="0"/>
              <a:t>20/06/2017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D8ED2-0B26-48C2-AADC-92B89A29E1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31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Imagem inicial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D8ED2-0B26-48C2-AADC-92B89A29E14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102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D8ED2-0B26-48C2-AADC-92B89A29E14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34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fala a introdução do projeto,</a:t>
            </a:r>
            <a:r>
              <a:rPr lang="pt-BR" baseline="0" dirty="0" smtClean="0"/>
              <a:t> onde apresenta os motivos que levaram a equipe a desenvolver o sistema.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D8ED2-0B26-48C2-AADC-92B89A29E14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30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Imagem inicial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D8ED2-0B26-48C2-AADC-92B89A29E14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9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4A9A-A0D0-4009-9FCB-512F894E31A9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5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3642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9406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41264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664016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82172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2631-B8ED-4BC6-8DBD-E626A2AD8ECB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247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DB9FD-EC0A-4AFA-83EB-25245D9E9BE1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25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A880-E399-4030-9A5A-48E4BD515861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82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2CF3B-4A28-4F72-8F22-5F0CC96A7311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5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9343-D28C-4DF0-A96E-9BF59E02171E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47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D4C93-6272-48A4-AF84-395BDF72F2D0}" type="datetime1">
              <a:rPr lang="pt-BR" smtClean="0"/>
              <a:t>20/06/2017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15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DE96B-061A-4383-9E59-CFD071D3E6F2}" type="datetime1">
              <a:rPr lang="pt-BR" smtClean="0"/>
              <a:t>20/06/2017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23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968A-3023-42AF-9528-DA016D9CBB85}" type="datetime1">
              <a:rPr lang="pt-BR" smtClean="0"/>
              <a:t>20/06/2017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05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C9B4-8881-4612-AD2D-7887C4654105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71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778C-0298-4852-8042-2B6FFEF97AA4}" type="datetime1">
              <a:rPr lang="pt-BR" smtClean="0"/>
              <a:t>20/06/2017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06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0C951-C012-4EF0-BCC2-5A864255267E}" type="datetime1">
              <a:rPr lang="pt-BR" smtClean="0"/>
              <a:t>20/06/2017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03BDDC-D9CF-43E9-85D8-4E131F5B5F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78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46161"/>
            <a:ext cx="10515600" cy="409434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Bauhaus 93" panose="04030905020B02020C02" pitchFamily="82" charset="0"/>
              </a:rPr>
              <a:t>      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> </a:t>
            </a:r>
            <a:r>
              <a:rPr lang="pt-BR" dirty="0" smtClean="0">
                <a:latin typeface="Bauhaus 93" panose="04030905020B02020C02" pitchFamily="82" charset="0"/>
              </a:rPr>
              <a:t> 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>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smtClean="0"/>
              <a:t>   </a:t>
            </a:r>
          </a:p>
          <a:p>
            <a:pPr marL="0" indent="0">
              <a:buNone/>
            </a:pPr>
            <a:r>
              <a:rPr lang="pt-BR" dirty="0" smtClean="0"/>
              <a:t>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                                                                                                                      </a:t>
            </a:r>
            <a:r>
              <a:rPr lang="pt-BR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pt-BR" dirty="0" smtClean="0"/>
              <a:t>       </a:t>
            </a:r>
            <a:r>
              <a:rPr lang="pt-BR" sz="1900" dirty="0" smtClean="0"/>
              <a:t> </a:t>
            </a:r>
            <a:endParaRPr lang="pt-BR" sz="19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63" y="2877756"/>
            <a:ext cx="3873438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Forma de Monetizar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7224" y="2157731"/>
            <a:ext cx="10753725" cy="3766185"/>
          </a:xfrm>
        </p:spPr>
        <p:txBody>
          <a:bodyPr/>
          <a:lstStyle/>
          <a:p>
            <a:r>
              <a:rPr lang="pt-BR" dirty="0" smtClean="0"/>
              <a:t>Através de anúncios de empresas.</a:t>
            </a:r>
          </a:p>
          <a:p>
            <a:r>
              <a:rPr lang="pt-BR" dirty="0" smtClean="0"/>
              <a:t>Patrocínios.</a:t>
            </a:r>
            <a:endParaRPr lang="pt-BR" dirty="0"/>
          </a:p>
          <a:p>
            <a:r>
              <a:rPr lang="pt-BR" dirty="0" smtClean="0"/>
              <a:t>Convênios com a Prefeitura.</a:t>
            </a:r>
          </a:p>
          <a:p>
            <a:r>
              <a:rPr lang="pt-BR" dirty="0" err="1" smtClean="0"/>
              <a:t>PetShops</a:t>
            </a:r>
            <a:r>
              <a:rPr lang="pt-BR" dirty="0" smtClean="0"/>
              <a:t> , Clinicas Veterinárias, </a:t>
            </a:r>
            <a:r>
              <a:rPr lang="pt-BR" dirty="0" err="1" smtClean="0"/>
              <a:t>etc</a:t>
            </a:r>
            <a:r>
              <a:rPr lang="pt-BR" dirty="0" smtClean="0"/>
              <a:t>;</a:t>
            </a:r>
          </a:p>
          <a:p>
            <a:r>
              <a:rPr lang="pt-BR" dirty="0" smtClean="0"/>
              <a:t>Pequenas doações recebidas pelas pessoas que se beneficiam do site , e querem ajudar de alguma forma.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4700587"/>
            <a:ext cx="3976688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2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Não compre, adote!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28775" y="1500188"/>
            <a:ext cx="9875837" cy="44110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Fico observando a quantidade de animais abandonados a mercê da própria sorte... não podemos esperar muito dos humanos estes abandonam até crianças... pensar antes de adotar um animal é muito importante, eles não são objetos que poderão ser dispensados por motivos de mudanças, viagens, nascimento de crianças... eles tem amor e sofrem também com o abandono... Amo meus amigos de 4 patas, são mais sinceros que muitos humanos por aí... Que Deus proteja as criações de humanos desalmados. 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(</a:t>
            </a:r>
            <a:r>
              <a:rPr lang="pt-BR" dirty="0"/>
              <a:t>Josiane Rocha - Criadora e veterinária)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8" y="4086225"/>
            <a:ext cx="6729412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31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videofinalizado_petami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57152"/>
            <a:ext cx="12192000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522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46161"/>
            <a:ext cx="10515600" cy="409434"/>
          </a:xfrm>
        </p:spPr>
        <p:txBody>
          <a:bodyPr>
            <a:normAutofit fontScale="90000"/>
          </a:bodyPr>
          <a:lstStyle/>
          <a:p>
            <a:r>
              <a:rPr lang="pt-BR" dirty="0" smtClean="0">
                <a:latin typeface="Bauhaus 93" panose="04030905020B02020C02" pitchFamily="82" charset="0"/>
              </a:rPr>
              <a:t>      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> </a:t>
            </a:r>
            <a:r>
              <a:rPr lang="pt-BR" dirty="0" smtClean="0">
                <a:latin typeface="Bauhaus 93" panose="04030905020B02020C02" pitchFamily="82" charset="0"/>
              </a:rPr>
              <a:t> 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>
                <a:latin typeface="Bauhaus 93" panose="04030905020B02020C02" pitchFamily="82" charset="0"/>
              </a:rPr>
              <a:t/>
            </a:r>
            <a:br>
              <a:rPr lang="pt-BR" dirty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>             </a:t>
            </a:r>
            <a:br>
              <a:rPr lang="pt-BR" dirty="0" smtClean="0">
                <a:latin typeface="Bauhaus 93" panose="04030905020B02020C02" pitchFamily="82" charset="0"/>
              </a:rPr>
            </a:b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dirty="0"/>
              <a:t>  </a:t>
            </a:r>
            <a:r>
              <a:rPr lang="pt-BR" dirty="0" smtClean="0"/>
              <a:t>   </a:t>
            </a:r>
          </a:p>
          <a:p>
            <a:pPr marL="0" indent="0">
              <a:buNone/>
            </a:pPr>
            <a:r>
              <a:rPr lang="pt-BR" dirty="0" smtClean="0"/>
              <a:t>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pt-BR" dirty="0" smtClean="0"/>
              <a:t>                                                                                                                       </a:t>
            </a:r>
            <a:r>
              <a:rPr lang="pt-BR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pt-BR" dirty="0" smtClean="0"/>
              <a:t>       </a:t>
            </a:r>
            <a:r>
              <a:rPr lang="pt-BR" sz="1900" dirty="0" smtClean="0"/>
              <a:t> </a:t>
            </a:r>
            <a:endParaRPr lang="pt-BR" sz="19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76" y="2920619"/>
            <a:ext cx="3873438" cy="10478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414962" y="3500439"/>
            <a:ext cx="2386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Direitos Reservados</a:t>
            </a:r>
          </a:p>
          <a:p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2017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Resultado de imagem para imagem de animais desenho cachorro e gat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860984"/>
            <a:ext cx="3086100" cy="3571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27786" y="286603"/>
            <a:ext cx="9144000" cy="5213445"/>
          </a:xfrm>
        </p:spPr>
        <p:txBody>
          <a:bodyPr>
            <a:normAutofit fontScale="90000"/>
          </a:bodyPr>
          <a:lstStyle/>
          <a:p>
            <a:pPr algn="ctr"/>
            <a:r>
              <a:rPr lang="pt-BR" sz="10000" dirty="0" smtClean="0">
                <a:latin typeface="Tw Cen MT" panose="020B0602020104020603" pitchFamily="34" charset="0"/>
              </a:rPr>
              <a:t/>
            </a:r>
            <a:br>
              <a:rPr lang="pt-BR" sz="10000" dirty="0" smtClean="0">
                <a:latin typeface="Tw Cen MT" panose="020B0602020104020603" pitchFamily="34" charset="0"/>
              </a:rPr>
            </a:br>
            <a:r>
              <a:rPr lang="pt-BR" sz="10000" dirty="0">
                <a:latin typeface="Tw Cen MT" panose="020B0602020104020603" pitchFamily="34" charset="0"/>
              </a:rPr>
              <a:t/>
            </a:r>
            <a:br>
              <a:rPr lang="pt-BR" sz="10000" dirty="0">
                <a:latin typeface="Tw Cen MT" panose="020B0602020104020603" pitchFamily="34" charset="0"/>
              </a:rPr>
            </a:br>
            <a:r>
              <a:rPr lang="pt-BR" sz="10000" dirty="0" smtClean="0">
                <a:latin typeface="Tw Cen MT" panose="020B0602020104020603" pitchFamily="34" charset="0"/>
              </a:rPr>
              <a:t/>
            </a:r>
            <a:br>
              <a:rPr lang="pt-BR" sz="10000" dirty="0" smtClean="0">
                <a:latin typeface="Tw Cen MT" panose="020B0602020104020603" pitchFamily="34" charset="0"/>
              </a:rPr>
            </a:br>
            <a:r>
              <a:rPr lang="pt-BR" sz="10000" dirty="0" smtClean="0">
                <a:latin typeface="Tw Cen MT" panose="020B0602020104020603" pitchFamily="34" charset="0"/>
              </a:rPr>
              <a:t>Pet </a:t>
            </a:r>
            <a:r>
              <a:rPr lang="pt-BR" sz="10000" dirty="0" err="1" smtClean="0">
                <a:latin typeface="Tw Cen MT" panose="020B0602020104020603" pitchFamily="34" charset="0"/>
              </a:rPr>
              <a:t>Amig</a:t>
            </a:r>
            <a:endParaRPr lang="pt-BR" sz="10000" dirty="0">
              <a:latin typeface="Tw Cen MT" panose="020B06020201040206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19027" y="3439236"/>
            <a:ext cx="10718292" cy="2517101"/>
          </a:xfrm>
        </p:spPr>
        <p:txBody>
          <a:bodyPr>
            <a:normAutofit fontScale="92500" lnSpcReduction="10000"/>
          </a:bodyPr>
          <a:lstStyle/>
          <a:p>
            <a:pPr algn="ctr"/>
            <a:endParaRPr lang="pt-BR" sz="3000" dirty="0" smtClean="0">
              <a:latin typeface="Bauhaus 93" panose="04030905020B02020C02" pitchFamily="82" charset="0"/>
            </a:endParaRPr>
          </a:p>
          <a:p>
            <a:pPr algn="ctr"/>
            <a:endParaRPr lang="pt-BR" sz="3000" dirty="0">
              <a:latin typeface="Bauhaus 93" panose="04030905020B02020C02" pitchFamily="82" charset="0"/>
            </a:endParaRPr>
          </a:p>
          <a:p>
            <a:pPr algn="ctr"/>
            <a:endParaRPr lang="pt-BR" sz="3000" dirty="0" smtClean="0">
              <a:latin typeface="Bauhaus 93" panose="04030905020B02020C02" pitchFamily="82" charset="0"/>
            </a:endParaRPr>
          </a:p>
          <a:p>
            <a:pPr algn="ctr"/>
            <a:endParaRPr lang="pt-BR" dirty="0">
              <a:latin typeface="Bauhaus 93" panose="04030905020B02020C02" pitchFamily="82" charset="0"/>
            </a:endParaRPr>
          </a:p>
          <a:p>
            <a:pPr algn="ctr"/>
            <a:r>
              <a:rPr lang="pt-BR" sz="3200" dirty="0" smtClean="0">
                <a:latin typeface="Bauhaus 93" panose="04030905020B02020C02" pitchFamily="82" charset="0"/>
              </a:rPr>
              <a:t>  VIECOST SOFTWARE.</a:t>
            </a:r>
          </a:p>
          <a:p>
            <a:pPr algn="l"/>
            <a:endParaRPr lang="pt-BR" sz="2000" dirty="0" smtClean="0"/>
          </a:p>
          <a:p>
            <a:pPr algn="l"/>
            <a:endParaRPr lang="pt-BR" sz="2000" dirty="0" smtClean="0"/>
          </a:p>
          <a:p>
            <a:pPr algn="l"/>
            <a:endParaRPr lang="pt-BR" sz="2000" dirty="0" smtClean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45719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37" y="464063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O Projeto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3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1600200" y="1771650"/>
            <a:ext cx="9904412" cy="4139572"/>
          </a:xfrm>
        </p:spPr>
        <p:txBody>
          <a:bodyPr/>
          <a:lstStyle/>
          <a:p>
            <a:r>
              <a:rPr lang="pt-BR" dirty="0" smtClean="0"/>
              <a:t>Animais abandonados viram manchetes </a:t>
            </a:r>
          </a:p>
          <a:p>
            <a:r>
              <a:rPr lang="pt-BR" dirty="0" smtClean="0"/>
              <a:t>Canis lotados</a:t>
            </a:r>
          </a:p>
          <a:p>
            <a:r>
              <a:rPr lang="pt-BR" dirty="0" smtClean="0"/>
              <a:t>Número de animais perdidos crescem</a:t>
            </a:r>
          </a:p>
          <a:p>
            <a:r>
              <a:rPr lang="pt-BR" dirty="0" smtClean="0"/>
              <a:t>Doações de Sangue para animais são escassas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837" y="4248151"/>
            <a:ext cx="6424613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5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06" y="4214813"/>
            <a:ext cx="7677819" cy="26431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000" dirty="0" smtClean="0">
                <a:latin typeface="Bauhaus 93" panose="04030905020B02020C02" pitchFamily="82" charset="0"/>
              </a:rPr>
              <a:t>Pesquisas</a:t>
            </a: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r>
              <a:rPr lang="pt-BR" dirty="0" smtClean="0">
                <a:latin typeface="Bauhaus 93" panose="04030905020B02020C02" pitchFamily="82" charset="0"/>
              </a:rPr>
              <a:t/>
            </a:r>
            <a:br>
              <a:rPr lang="pt-BR" dirty="0" smtClean="0">
                <a:latin typeface="Bauhaus 93" panose="04030905020B02020C02" pitchFamily="82" charset="0"/>
              </a:rPr>
            </a:b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4</a:t>
            </a:fld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514477" y="1962150"/>
            <a:ext cx="10677524" cy="4895850"/>
          </a:xfrm>
        </p:spPr>
        <p:txBody>
          <a:bodyPr/>
          <a:lstStyle/>
          <a:p>
            <a:r>
              <a:rPr lang="pt-BR" dirty="0"/>
              <a:t>A Organização Mundial da Saúde estima que só no Brasil existam mais de 30 milhões de animais </a:t>
            </a:r>
            <a:r>
              <a:rPr lang="pt-BR" dirty="0" smtClean="0"/>
              <a:t>abandonados</a:t>
            </a:r>
          </a:p>
          <a:p>
            <a:r>
              <a:rPr lang="pt-BR" dirty="0" smtClean="0"/>
              <a:t>Pessoas nas ruas falam sobre o assunto: “É desumano.”</a:t>
            </a:r>
          </a:p>
          <a:p>
            <a:r>
              <a:rPr lang="pt-BR" dirty="0" smtClean="0"/>
              <a:t>9 em cada 10 pessoas, apoiam formas voltadas à internet, para neutralizar a situação.</a:t>
            </a:r>
          </a:p>
          <a:p>
            <a:endParaRPr lang="pt-BR" dirty="0"/>
          </a:p>
          <a:p>
            <a:pPr marL="0" indent="0">
              <a:buNone/>
            </a:pPr>
            <a:endParaRPr lang="pt-BR" sz="900" dirty="0" smtClean="0"/>
          </a:p>
          <a:p>
            <a:pPr marL="0" indent="0">
              <a:buNone/>
            </a:pPr>
            <a:endParaRPr lang="pt-BR" sz="900" dirty="0"/>
          </a:p>
          <a:p>
            <a:pPr marL="0" indent="0">
              <a:buNone/>
            </a:pPr>
            <a:endParaRPr lang="pt-BR" sz="900" dirty="0" smtClean="0"/>
          </a:p>
          <a:p>
            <a:pPr marL="0" indent="0">
              <a:buNone/>
            </a:pPr>
            <a:endParaRPr lang="pt-BR" sz="900" dirty="0"/>
          </a:p>
          <a:p>
            <a:pPr marL="0" indent="0">
              <a:buNone/>
            </a:pPr>
            <a:endParaRPr lang="pt-BR" sz="900" dirty="0" smtClean="0"/>
          </a:p>
          <a:p>
            <a:pPr marL="0" indent="0">
              <a:buNone/>
            </a:pPr>
            <a:endParaRPr lang="pt-BR" sz="900" dirty="0"/>
          </a:p>
          <a:p>
            <a:pPr marL="0" indent="0">
              <a:buNone/>
            </a:pPr>
            <a:endParaRPr lang="pt-BR" sz="900" dirty="0" smtClean="0"/>
          </a:p>
          <a:p>
            <a:pPr marL="0" indent="0">
              <a:buNone/>
            </a:pPr>
            <a:endParaRPr lang="pt-BR" sz="900" dirty="0"/>
          </a:p>
          <a:p>
            <a:pPr marL="0" indent="0">
              <a:buNone/>
            </a:pPr>
            <a:endParaRPr lang="pt-BR" sz="900" dirty="0" smtClean="0"/>
          </a:p>
          <a:p>
            <a:pPr marL="0" indent="0">
              <a:buNone/>
            </a:pPr>
            <a:endParaRPr lang="pt-BR" sz="900" dirty="0"/>
          </a:p>
          <a:p>
            <a:pPr marL="0" indent="0">
              <a:buNone/>
            </a:pPr>
            <a:r>
              <a:rPr lang="pt-BR" sz="900" dirty="0" smtClean="0"/>
              <a:t>                                                                                                                                                     Fonte</a:t>
            </a:r>
            <a:r>
              <a:rPr lang="pt-BR" sz="900" dirty="0"/>
              <a:t>: https://anda.jusbrasil.com.br/noticias/100681698/brasil-tem-30-milhoes-de-animais-abandonados</a:t>
            </a:r>
            <a:endParaRPr lang="pt-BR" sz="900" dirty="0" smtClean="0"/>
          </a:p>
        </p:txBody>
      </p:sp>
    </p:spTree>
    <p:extLst>
      <p:ext uri="{BB962C8B-B14F-4D97-AF65-F5344CB8AC3E}">
        <p14:creationId xmlns:p14="http://schemas.microsoft.com/office/powerpoint/2010/main" val="3747052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O Site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71625" y="2157731"/>
            <a:ext cx="9839324" cy="3766185"/>
          </a:xfrm>
        </p:spPr>
        <p:txBody>
          <a:bodyPr/>
          <a:lstStyle/>
          <a:p>
            <a:r>
              <a:rPr lang="pt-BR" dirty="0" smtClean="0"/>
              <a:t>Pet Amigo, facilitando sua vida e do seu bichano.</a:t>
            </a:r>
          </a:p>
          <a:p>
            <a:r>
              <a:rPr lang="pt-BR" dirty="0" smtClean="0"/>
              <a:t>Sistema que busca animais perdidos, doadores de sangue</a:t>
            </a:r>
          </a:p>
          <a:p>
            <a:pPr marL="0" indent="0">
              <a:buNone/>
            </a:pPr>
            <a:r>
              <a:rPr lang="pt-BR" dirty="0"/>
              <a:t> </a:t>
            </a:r>
            <a:r>
              <a:rPr lang="pt-BR" dirty="0" smtClean="0"/>
              <a:t>e parceiros para cruzar.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5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clrChange>
              <a:clrFrom>
                <a:srgbClr val="FDFEFB"/>
              </a:clrFrom>
              <a:clrTo>
                <a:srgbClr val="FD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4862" y="3613204"/>
            <a:ext cx="3157538" cy="29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28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uhaus 93" panose="04030905020B02020C02" pitchFamily="82" charset="0"/>
              </a:rPr>
              <a:t>O </a:t>
            </a:r>
            <a:r>
              <a:rPr lang="pt-BR" dirty="0" smtClean="0">
                <a:latin typeface="Bauhaus 93" panose="04030905020B02020C02" pitchFamily="82" charset="0"/>
              </a:rPr>
              <a:t>Site - Apresentação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43063" y="2147887"/>
            <a:ext cx="9861549" cy="3777622"/>
          </a:xfrm>
        </p:spPr>
        <p:txBody>
          <a:bodyPr/>
          <a:lstStyle/>
          <a:p>
            <a:r>
              <a:rPr lang="pt-BR" dirty="0" smtClean="0"/>
              <a:t>Desenvolvimento na plataforma Java</a:t>
            </a:r>
          </a:p>
          <a:p>
            <a:r>
              <a:rPr lang="pt-BR" dirty="0" smtClean="0"/>
              <a:t>Integração com Banco de dados – </a:t>
            </a:r>
            <a:r>
              <a:rPr lang="pt-BR" dirty="0" err="1" smtClean="0"/>
              <a:t>MySql</a:t>
            </a:r>
            <a:endParaRPr lang="pt-BR" dirty="0" smtClean="0"/>
          </a:p>
          <a:p>
            <a:r>
              <a:rPr lang="pt-BR" dirty="0" smtClean="0"/>
              <a:t>JSP + CSS + </a:t>
            </a:r>
            <a:r>
              <a:rPr lang="pt-BR" dirty="0" err="1" smtClean="0"/>
              <a:t>JavaScript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6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62" y="3700463"/>
            <a:ext cx="1047751" cy="97155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4" y="5386387"/>
            <a:ext cx="1262063" cy="9572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5372100"/>
            <a:ext cx="1143000" cy="9572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5429250"/>
            <a:ext cx="847726" cy="8858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86" y="5414962"/>
            <a:ext cx="1019177" cy="928688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 flipH="1">
            <a:off x="3986213" y="4371975"/>
            <a:ext cx="1385887" cy="842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5486400" y="4829175"/>
            <a:ext cx="185738" cy="30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6386513" y="4829175"/>
            <a:ext cx="185737" cy="271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6829425" y="4371975"/>
            <a:ext cx="1314450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393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    “Concorrentes”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7</a:t>
            </a:fld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585913" y="2133599"/>
            <a:ext cx="9918699" cy="4581525"/>
          </a:xfrm>
        </p:spPr>
        <p:txBody>
          <a:bodyPr/>
          <a:lstStyle/>
          <a:p>
            <a:r>
              <a:rPr lang="pt-BR" dirty="0" smtClean="0"/>
              <a:t>Sites que também ajudam nossos amigos de 4 patas e seus donos.</a:t>
            </a:r>
          </a:p>
          <a:p>
            <a:r>
              <a:rPr lang="pt-BR" dirty="0" smtClean="0"/>
              <a:t>“</a:t>
            </a:r>
            <a:r>
              <a:rPr lang="pt-BR" b="1" dirty="0" smtClean="0"/>
              <a:t>Procura-se cachorro</a:t>
            </a:r>
            <a:r>
              <a:rPr lang="pt-BR" dirty="0" smtClean="0"/>
              <a:t>”, uma rede social voltada para área de animais onde apresenta histórias de superações de animais perdidos e mal tratados, e também ajuda na procura deles.</a:t>
            </a:r>
          </a:p>
          <a:p>
            <a:r>
              <a:rPr lang="pt-BR" dirty="0" smtClean="0"/>
              <a:t>“</a:t>
            </a:r>
            <a:r>
              <a:rPr lang="pt-BR" b="1" dirty="0" err="1" smtClean="0"/>
              <a:t>BluPet</a:t>
            </a:r>
            <a:r>
              <a:rPr lang="pt-BR" dirty="0" smtClean="0"/>
              <a:t>”, site voltado para adoção e encontro de animais perdidos.</a:t>
            </a: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     </a:t>
            </a:r>
            <a:r>
              <a:rPr lang="pt-BR" sz="1400" i="1" dirty="0" smtClean="0"/>
              <a:t>procura-secachorro.com.br                                                                        blupet.com.br</a:t>
            </a:r>
            <a:endParaRPr lang="pt-BR" sz="1400" i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7" y="4743452"/>
            <a:ext cx="1304926" cy="124301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4" y="4991100"/>
            <a:ext cx="20669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35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uhaus 93" panose="04030905020B02020C02" pitchFamily="82" charset="0"/>
              </a:rPr>
              <a:t>Público</a:t>
            </a:r>
            <a:endParaRPr lang="pt-BR" dirty="0">
              <a:latin typeface="Bauhaus 93" panose="04030905020B02020C02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43063" y="2157731"/>
            <a:ext cx="9767886" cy="3766185"/>
          </a:xfrm>
        </p:spPr>
        <p:txBody>
          <a:bodyPr/>
          <a:lstStyle/>
          <a:p>
            <a:r>
              <a:rPr lang="pt-BR" dirty="0" smtClean="0"/>
              <a:t>Site será usado por donos de animais que queiram utilizar as funcionalidades do site.</a:t>
            </a:r>
          </a:p>
          <a:p>
            <a:r>
              <a:rPr lang="pt-BR" dirty="0" smtClean="0"/>
              <a:t>Empresas como Clinicas Veterinárias, ONGs e </a:t>
            </a:r>
            <a:r>
              <a:rPr lang="pt-BR" dirty="0" err="1" smtClean="0"/>
              <a:t>PetShops</a:t>
            </a:r>
            <a:r>
              <a:rPr lang="pt-BR" dirty="0" smtClean="0"/>
              <a:t> para anúncio de animais para adoção.</a:t>
            </a:r>
          </a:p>
          <a:p>
            <a:r>
              <a:rPr lang="pt-BR" dirty="0" smtClean="0"/>
              <a:t>Donos de Canis que querem anunciar seus animais para cruzamento.</a:t>
            </a:r>
          </a:p>
          <a:p>
            <a:r>
              <a:rPr lang="pt-BR" dirty="0" smtClean="0"/>
              <a:t>Pessoas voluntárias em busca de ajudar outros pets com doação de sangue dos seus animais.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8</a:t>
            </a:fld>
            <a:endParaRPr lang="pt-BR"/>
          </a:p>
        </p:txBody>
      </p:sp>
      <p:pic>
        <p:nvPicPr>
          <p:cNvPr id="1028" name="Picture 4" descr="Resultado de imagem para imagem de clinicas veterinarias desen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1" y="5021263"/>
            <a:ext cx="1416050" cy="132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animais se amando desenh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49" y="5114926"/>
            <a:ext cx="1330325" cy="130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Resultado de imagem para animais e seus donos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0" descr="Resultado de imagem para animais e seus donos desenh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2" descr="Resultado de imagem para animais e seus donos desenh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98" y="5043487"/>
            <a:ext cx="1385889" cy="13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6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Bauhaus 93" panose="04030905020B02020C02" pitchFamily="82" charset="0"/>
              </a:rPr>
              <a:t>P</a:t>
            </a:r>
            <a:r>
              <a:rPr lang="pt-BR" dirty="0" smtClean="0">
                <a:latin typeface="Bauhaus 93" panose="04030905020B02020C02" pitchFamily="82" charset="0"/>
              </a:rPr>
              <a:t>arceiros e Apoiadores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4500" y="2133600"/>
            <a:ext cx="9790112" cy="3777622"/>
          </a:xfrm>
        </p:spPr>
        <p:txBody>
          <a:bodyPr/>
          <a:lstStyle/>
          <a:p>
            <a:r>
              <a:rPr lang="pt-BR" dirty="0" smtClean="0"/>
              <a:t>Pessoas entrevistadas e apoiadoras do Projeto.</a:t>
            </a:r>
          </a:p>
          <a:p>
            <a:r>
              <a:rPr lang="pt-BR" dirty="0" smtClean="0"/>
              <a:t>Criadores de animais que possuem canis.</a:t>
            </a:r>
          </a:p>
          <a:p>
            <a:r>
              <a:rPr lang="pt-BR" dirty="0" smtClean="0"/>
              <a:t>Centro Veterinário  Dr. Jerônimo Ribeiro – Caruaru-PE.</a:t>
            </a:r>
          </a:p>
          <a:p>
            <a:r>
              <a:rPr lang="pt-BR" dirty="0" smtClean="0"/>
              <a:t>Focinho Amigo - Cupira-PE.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3BDDC-D9CF-43E9-85D8-4E131F5B5F56}" type="slidenum">
              <a:rPr lang="pt-BR" smtClean="0"/>
              <a:t>9</a:t>
            </a:fld>
            <a:endParaRPr lang="pt-BR"/>
          </a:p>
        </p:txBody>
      </p:sp>
      <p:sp>
        <p:nvSpPr>
          <p:cNvPr id="5" name="AutoShape 2" descr="Resultado de imagem para clinica veterinaria jeronimo ribeir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4857750"/>
            <a:ext cx="2714625" cy="147161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87" y="4786313"/>
            <a:ext cx="2914651" cy="155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09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1619</TotalTime>
  <Words>470</Words>
  <Application>Microsoft Office PowerPoint</Application>
  <PresentationFormat>Widescreen</PresentationFormat>
  <Paragraphs>93</Paragraphs>
  <Slides>13</Slides>
  <Notes>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Bauhaus 93</vt:lpstr>
      <vt:lpstr>Calibri</vt:lpstr>
      <vt:lpstr>Century Gothic</vt:lpstr>
      <vt:lpstr>Tw Cen MT</vt:lpstr>
      <vt:lpstr>Wingdings 3</vt:lpstr>
      <vt:lpstr>Cacho</vt:lpstr>
      <vt:lpstr>                                                       </vt:lpstr>
      <vt:lpstr>   Pet Amig</vt:lpstr>
      <vt:lpstr>O Projeto</vt:lpstr>
      <vt:lpstr>Pesquisas  </vt:lpstr>
      <vt:lpstr>O Site</vt:lpstr>
      <vt:lpstr>O Site - Apresentação</vt:lpstr>
      <vt:lpstr>    “Concorrentes”</vt:lpstr>
      <vt:lpstr>Público</vt:lpstr>
      <vt:lpstr>Parceiros e Apoiadores</vt:lpstr>
      <vt:lpstr>Forma de Monetizar</vt:lpstr>
      <vt:lpstr>Não compre, adote!</vt:lpstr>
      <vt:lpstr>Apresentação do PowerPoint</vt:lpstr>
      <vt:lpstr>                                                   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Amigo</dc:title>
  <dc:creator>João Paulo Viegas Damasceno</dc:creator>
  <cp:lastModifiedBy>Carlos A. Costa F.</cp:lastModifiedBy>
  <cp:revision>85</cp:revision>
  <dcterms:created xsi:type="dcterms:W3CDTF">2016-11-06T17:43:10Z</dcterms:created>
  <dcterms:modified xsi:type="dcterms:W3CDTF">2017-06-21T01:04:08Z</dcterms:modified>
</cp:coreProperties>
</file>